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sldIdLst>
    <p:sldId id="256" r:id="rId2"/>
    <p:sldId id="257" r:id="rId3"/>
    <p:sldId id="259" r:id="rId4"/>
    <p:sldId id="258" r:id="rId5"/>
    <p:sldId id="260" r:id="rId6"/>
    <p:sldId id="281" r:id="rId7"/>
    <p:sldId id="282" r:id="rId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F33"/>
    <a:srgbClr val="ED6C49"/>
    <a:srgbClr val="800000"/>
    <a:srgbClr val="141750"/>
    <a:srgbClr val="860000"/>
    <a:srgbClr val="CC0000"/>
    <a:srgbClr val="FEBEBE"/>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11" d="100"/>
          <a:sy n="111" d="100"/>
        </p:scale>
        <p:origin x="414" y="96"/>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52813F-764B-4560-B453-3B37DD6255C4}"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nl-BE"/>
        </a:p>
      </dgm:t>
    </dgm:pt>
    <dgm:pt modelId="{90C60ADB-BA8F-4AA9-BCEF-44E62CDF9674}">
      <dgm:prSet phldrT="[Tekst]"/>
      <dgm:spPr/>
      <dgm:t>
        <a:bodyPr/>
        <a:lstStyle/>
        <a:p>
          <a:r>
            <a:rPr lang="nl-BE" dirty="0"/>
            <a:t>Calvinisme</a:t>
          </a:r>
        </a:p>
      </dgm:t>
    </dgm:pt>
    <dgm:pt modelId="{64B93E3B-9B83-459E-BFC2-F0B64B25C852}" type="parTrans" cxnId="{82EF6648-5FD3-4C22-B802-156C9C83EFBF}">
      <dgm:prSet/>
      <dgm:spPr/>
      <dgm:t>
        <a:bodyPr/>
        <a:lstStyle/>
        <a:p>
          <a:endParaRPr lang="nl-BE"/>
        </a:p>
      </dgm:t>
    </dgm:pt>
    <dgm:pt modelId="{BB309745-EB7B-4382-8E37-00A06AFB313F}" type="sibTrans" cxnId="{82EF6648-5FD3-4C22-B802-156C9C83EFBF}">
      <dgm:prSet/>
      <dgm:spPr/>
      <dgm:t>
        <a:bodyPr/>
        <a:lstStyle/>
        <a:p>
          <a:endParaRPr lang="nl-BE"/>
        </a:p>
      </dgm:t>
    </dgm:pt>
    <dgm:pt modelId="{18A06C42-2050-4508-AC7E-C20B555838E8}">
      <dgm:prSet phldrT="[Tekst]"/>
      <dgm:spPr/>
      <dgm:t>
        <a:bodyPr/>
        <a:lstStyle/>
        <a:p>
          <a:r>
            <a:rPr lang="nl-BE" dirty="0" err="1"/>
            <a:t>Arminianisme</a:t>
          </a:r>
          <a:endParaRPr lang="nl-BE" dirty="0"/>
        </a:p>
      </dgm:t>
    </dgm:pt>
    <dgm:pt modelId="{B5A656EA-39DB-4506-B84B-10B5733DC2CC}" type="parTrans" cxnId="{EA4BCA8D-00D7-4B84-BEDD-A4EB1F0EEA1B}">
      <dgm:prSet/>
      <dgm:spPr/>
      <dgm:t>
        <a:bodyPr/>
        <a:lstStyle/>
        <a:p>
          <a:endParaRPr lang="nl-BE"/>
        </a:p>
      </dgm:t>
    </dgm:pt>
    <dgm:pt modelId="{F254D378-571A-4B17-B801-9FDDAC0B281C}" type="sibTrans" cxnId="{EA4BCA8D-00D7-4B84-BEDD-A4EB1F0EEA1B}">
      <dgm:prSet/>
      <dgm:spPr/>
      <dgm:t>
        <a:bodyPr/>
        <a:lstStyle/>
        <a:p>
          <a:endParaRPr lang="nl-BE"/>
        </a:p>
      </dgm:t>
    </dgm:pt>
    <dgm:pt modelId="{A009B5A9-38D2-4954-BBC4-BE2CB18CD151}">
      <dgm:prSet phldrT="[Tekst]"/>
      <dgm:spPr/>
      <dgm:t>
        <a:bodyPr/>
        <a:lstStyle/>
        <a:p>
          <a:r>
            <a:rPr lang="nl-BE" dirty="0"/>
            <a:t>Jh10:27-30</a:t>
          </a:r>
        </a:p>
      </dgm:t>
    </dgm:pt>
    <dgm:pt modelId="{72EF31BD-3F01-4ED6-8123-7497C39585A6}" type="parTrans" cxnId="{B5EDA14E-5E98-4FD9-B37F-92E9B8B36203}">
      <dgm:prSet/>
      <dgm:spPr/>
      <dgm:t>
        <a:bodyPr/>
        <a:lstStyle/>
        <a:p>
          <a:endParaRPr lang="nl-BE"/>
        </a:p>
      </dgm:t>
    </dgm:pt>
    <dgm:pt modelId="{18FE593C-1140-4D84-9020-89CF7C3B51D0}" type="sibTrans" cxnId="{B5EDA14E-5E98-4FD9-B37F-92E9B8B36203}">
      <dgm:prSet/>
      <dgm:spPr/>
      <dgm:t>
        <a:bodyPr/>
        <a:lstStyle/>
        <a:p>
          <a:endParaRPr lang="nl-BE"/>
        </a:p>
      </dgm:t>
    </dgm:pt>
    <dgm:pt modelId="{D6948364-17D6-4C46-A483-81DF85997125}">
      <dgm:prSet phldrT="[Tekst]"/>
      <dgm:spPr/>
      <dgm:t>
        <a:bodyPr/>
        <a:lstStyle/>
        <a:p>
          <a:r>
            <a:rPr lang="nl-BE" dirty="0"/>
            <a:t>Rm8:38-39</a:t>
          </a:r>
        </a:p>
      </dgm:t>
    </dgm:pt>
    <dgm:pt modelId="{97DE7239-9F1E-429A-A5E9-7574FF0A35D8}" type="parTrans" cxnId="{8ED62539-041D-4F0C-BE79-C47C1A5F543A}">
      <dgm:prSet/>
      <dgm:spPr/>
      <dgm:t>
        <a:bodyPr/>
        <a:lstStyle/>
        <a:p>
          <a:endParaRPr lang="nl-BE"/>
        </a:p>
      </dgm:t>
    </dgm:pt>
    <dgm:pt modelId="{4F402E16-9020-4C9C-A335-EFA537D8381A}" type="sibTrans" cxnId="{8ED62539-041D-4F0C-BE79-C47C1A5F543A}">
      <dgm:prSet/>
      <dgm:spPr/>
      <dgm:t>
        <a:bodyPr/>
        <a:lstStyle/>
        <a:p>
          <a:endParaRPr lang="nl-BE"/>
        </a:p>
      </dgm:t>
    </dgm:pt>
    <dgm:pt modelId="{4D953125-FCBD-4496-9704-120D447826B6}">
      <dgm:prSet phldrT="[Tekst]"/>
      <dgm:spPr/>
      <dgm:t>
        <a:bodyPr/>
        <a:lstStyle/>
        <a:p>
          <a:r>
            <a:rPr lang="nl-BE" dirty="0"/>
            <a:t>Fp1:6</a:t>
          </a:r>
        </a:p>
      </dgm:t>
    </dgm:pt>
    <dgm:pt modelId="{F547089A-7E17-4259-893A-DAABD5A1E2CE}" type="parTrans" cxnId="{0CF91F01-17D5-42C4-A413-B9F58A962E4B}">
      <dgm:prSet/>
      <dgm:spPr/>
      <dgm:t>
        <a:bodyPr/>
        <a:lstStyle/>
        <a:p>
          <a:endParaRPr lang="nl-BE"/>
        </a:p>
      </dgm:t>
    </dgm:pt>
    <dgm:pt modelId="{23305EDA-5301-40B9-A122-763FE28309F4}" type="sibTrans" cxnId="{0CF91F01-17D5-42C4-A413-B9F58A962E4B}">
      <dgm:prSet/>
      <dgm:spPr/>
      <dgm:t>
        <a:bodyPr/>
        <a:lstStyle/>
        <a:p>
          <a:endParaRPr lang="nl-BE"/>
        </a:p>
      </dgm:t>
    </dgm:pt>
    <dgm:pt modelId="{AC21E035-F7B0-4A77-991E-D58BDB557746}">
      <dgm:prSet phldrT="[Tekst]"/>
      <dgm:spPr/>
      <dgm:t>
        <a:bodyPr/>
        <a:lstStyle/>
        <a:p>
          <a:r>
            <a:rPr lang="nl-BE" dirty="0"/>
            <a:t>Hb3:12-14</a:t>
          </a:r>
        </a:p>
      </dgm:t>
    </dgm:pt>
    <dgm:pt modelId="{DEC5C63C-70A3-4C9B-97A8-3313ABF938BE}" type="parTrans" cxnId="{25D17A7B-6146-4469-ADC7-C7A8A27C5995}">
      <dgm:prSet/>
      <dgm:spPr/>
      <dgm:t>
        <a:bodyPr/>
        <a:lstStyle/>
        <a:p>
          <a:endParaRPr lang="nl-BE"/>
        </a:p>
      </dgm:t>
    </dgm:pt>
    <dgm:pt modelId="{0A0DBE99-1D1F-4118-A0B3-68479288A859}" type="sibTrans" cxnId="{25D17A7B-6146-4469-ADC7-C7A8A27C5995}">
      <dgm:prSet/>
      <dgm:spPr/>
      <dgm:t>
        <a:bodyPr/>
        <a:lstStyle/>
        <a:p>
          <a:endParaRPr lang="nl-BE"/>
        </a:p>
      </dgm:t>
    </dgm:pt>
    <dgm:pt modelId="{157BBB7E-E2B9-4685-9924-09CF7D50EE2F}">
      <dgm:prSet phldrT="[Tekst]"/>
      <dgm:spPr/>
      <dgm:t>
        <a:bodyPr/>
        <a:lstStyle/>
        <a:p>
          <a:r>
            <a:rPr lang="nl-BE" dirty="0"/>
            <a:t>Hb10:26-27</a:t>
          </a:r>
        </a:p>
      </dgm:t>
    </dgm:pt>
    <dgm:pt modelId="{B34D0C75-617A-41BA-AFA4-B1414E0BE11B}" type="parTrans" cxnId="{6ECB7656-5144-4595-ADBC-1BB9005C29B0}">
      <dgm:prSet/>
      <dgm:spPr/>
      <dgm:t>
        <a:bodyPr/>
        <a:lstStyle/>
        <a:p>
          <a:endParaRPr lang="nl-BE"/>
        </a:p>
      </dgm:t>
    </dgm:pt>
    <dgm:pt modelId="{4445F6AD-9242-4B2C-B152-69493531C2AC}" type="sibTrans" cxnId="{6ECB7656-5144-4595-ADBC-1BB9005C29B0}">
      <dgm:prSet/>
      <dgm:spPr/>
      <dgm:t>
        <a:bodyPr/>
        <a:lstStyle/>
        <a:p>
          <a:endParaRPr lang="nl-BE"/>
        </a:p>
      </dgm:t>
    </dgm:pt>
    <dgm:pt modelId="{A430186F-5F1B-48BD-9089-4643FA6B2262}" type="pres">
      <dgm:prSet presAssocID="{4952813F-764B-4560-B453-3B37DD6255C4}" presName="linear" presStyleCnt="0">
        <dgm:presLayoutVars>
          <dgm:dir/>
          <dgm:animLvl val="lvl"/>
          <dgm:resizeHandles val="exact"/>
        </dgm:presLayoutVars>
      </dgm:prSet>
      <dgm:spPr/>
    </dgm:pt>
    <dgm:pt modelId="{EFD2084F-F52C-4880-8662-EDE1CF6CCF92}" type="pres">
      <dgm:prSet presAssocID="{90C60ADB-BA8F-4AA9-BCEF-44E62CDF9674}" presName="parentLin" presStyleCnt="0"/>
      <dgm:spPr/>
    </dgm:pt>
    <dgm:pt modelId="{9F8C7408-4389-4F08-AF30-DD0DF65EF955}" type="pres">
      <dgm:prSet presAssocID="{90C60ADB-BA8F-4AA9-BCEF-44E62CDF9674}" presName="parentLeftMargin" presStyleLbl="node1" presStyleIdx="0" presStyleCnt="2"/>
      <dgm:spPr/>
    </dgm:pt>
    <dgm:pt modelId="{66FB1A4C-2679-498F-A1DD-CC2634F022E8}" type="pres">
      <dgm:prSet presAssocID="{90C60ADB-BA8F-4AA9-BCEF-44E62CDF9674}" presName="parentText" presStyleLbl="node1" presStyleIdx="0" presStyleCnt="2">
        <dgm:presLayoutVars>
          <dgm:chMax val="0"/>
          <dgm:bulletEnabled val="1"/>
        </dgm:presLayoutVars>
      </dgm:prSet>
      <dgm:spPr/>
    </dgm:pt>
    <dgm:pt modelId="{72A5C7E5-9726-493D-9D96-171A6E5A2572}" type="pres">
      <dgm:prSet presAssocID="{90C60ADB-BA8F-4AA9-BCEF-44E62CDF9674}" presName="negativeSpace" presStyleCnt="0"/>
      <dgm:spPr/>
    </dgm:pt>
    <dgm:pt modelId="{251038C5-9C04-4E26-95A9-3E595ECA0A73}" type="pres">
      <dgm:prSet presAssocID="{90C60ADB-BA8F-4AA9-BCEF-44E62CDF9674}" presName="childText" presStyleLbl="conFgAcc1" presStyleIdx="0" presStyleCnt="2">
        <dgm:presLayoutVars>
          <dgm:bulletEnabled val="1"/>
        </dgm:presLayoutVars>
      </dgm:prSet>
      <dgm:spPr/>
    </dgm:pt>
    <dgm:pt modelId="{BED47646-3AA3-4470-8F0C-2EB45A22181D}" type="pres">
      <dgm:prSet presAssocID="{BB309745-EB7B-4382-8E37-00A06AFB313F}" presName="spaceBetweenRectangles" presStyleCnt="0"/>
      <dgm:spPr/>
    </dgm:pt>
    <dgm:pt modelId="{7F682471-E230-483B-BD03-831FDC43494A}" type="pres">
      <dgm:prSet presAssocID="{18A06C42-2050-4508-AC7E-C20B555838E8}" presName="parentLin" presStyleCnt="0"/>
      <dgm:spPr/>
    </dgm:pt>
    <dgm:pt modelId="{E2920B12-5C96-4CD8-ACD3-D683B918135F}" type="pres">
      <dgm:prSet presAssocID="{18A06C42-2050-4508-AC7E-C20B555838E8}" presName="parentLeftMargin" presStyleLbl="node1" presStyleIdx="0" presStyleCnt="2"/>
      <dgm:spPr/>
    </dgm:pt>
    <dgm:pt modelId="{247E10E7-AD91-48BF-97D6-C953185E6CE3}" type="pres">
      <dgm:prSet presAssocID="{18A06C42-2050-4508-AC7E-C20B555838E8}" presName="parentText" presStyleLbl="node1" presStyleIdx="1" presStyleCnt="2">
        <dgm:presLayoutVars>
          <dgm:chMax val="0"/>
          <dgm:bulletEnabled val="1"/>
        </dgm:presLayoutVars>
      </dgm:prSet>
      <dgm:spPr/>
    </dgm:pt>
    <dgm:pt modelId="{179A1584-68EB-400F-A77D-4AF7739ACBEC}" type="pres">
      <dgm:prSet presAssocID="{18A06C42-2050-4508-AC7E-C20B555838E8}" presName="negativeSpace" presStyleCnt="0"/>
      <dgm:spPr/>
    </dgm:pt>
    <dgm:pt modelId="{B88F7112-B5B8-4F65-8CB5-0F6710F99EAE}" type="pres">
      <dgm:prSet presAssocID="{18A06C42-2050-4508-AC7E-C20B555838E8}" presName="childText" presStyleLbl="conFgAcc1" presStyleIdx="1" presStyleCnt="2">
        <dgm:presLayoutVars>
          <dgm:bulletEnabled val="1"/>
        </dgm:presLayoutVars>
      </dgm:prSet>
      <dgm:spPr/>
    </dgm:pt>
  </dgm:ptLst>
  <dgm:cxnLst>
    <dgm:cxn modelId="{0CF91F01-17D5-42C4-A413-B9F58A962E4B}" srcId="{90C60ADB-BA8F-4AA9-BCEF-44E62CDF9674}" destId="{4D953125-FCBD-4496-9704-120D447826B6}" srcOrd="2" destOrd="0" parTransId="{F547089A-7E17-4259-893A-DAABD5A1E2CE}" sibTransId="{23305EDA-5301-40B9-A122-763FE28309F4}"/>
    <dgm:cxn modelId="{E4B37F0E-1931-4EA2-B68F-B52422D2074C}" type="presOf" srcId="{157BBB7E-E2B9-4685-9924-09CF7D50EE2F}" destId="{B88F7112-B5B8-4F65-8CB5-0F6710F99EAE}" srcOrd="0" destOrd="1" presId="urn:microsoft.com/office/officeart/2005/8/layout/list1"/>
    <dgm:cxn modelId="{52612810-C58E-40C5-ABD5-66A5D543137F}" type="presOf" srcId="{AC21E035-F7B0-4A77-991E-D58BDB557746}" destId="{B88F7112-B5B8-4F65-8CB5-0F6710F99EAE}" srcOrd="0" destOrd="0" presId="urn:microsoft.com/office/officeart/2005/8/layout/list1"/>
    <dgm:cxn modelId="{C9B3DA16-DC1D-44DF-B28E-A1D124054388}" type="presOf" srcId="{D6948364-17D6-4C46-A483-81DF85997125}" destId="{251038C5-9C04-4E26-95A9-3E595ECA0A73}" srcOrd="0" destOrd="1" presId="urn:microsoft.com/office/officeart/2005/8/layout/list1"/>
    <dgm:cxn modelId="{F45D0A38-62BD-4D0F-A932-0BAF7EC228A0}" type="presOf" srcId="{4D953125-FCBD-4496-9704-120D447826B6}" destId="{251038C5-9C04-4E26-95A9-3E595ECA0A73}" srcOrd="0" destOrd="2" presId="urn:microsoft.com/office/officeart/2005/8/layout/list1"/>
    <dgm:cxn modelId="{8ED62539-041D-4F0C-BE79-C47C1A5F543A}" srcId="{90C60ADB-BA8F-4AA9-BCEF-44E62CDF9674}" destId="{D6948364-17D6-4C46-A483-81DF85997125}" srcOrd="1" destOrd="0" parTransId="{97DE7239-9F1E-429A-A5E9-7574FF0A35D8}" sibTransId="{4F402E16-9020-4C9C-A335-EFA537D8381A}"/>
    <dgm:cxn modelId="{82EF6648-5FD3-4C22-B802-156C9C83EFBF}" srcId="{4952813F-764B-4560-B453-3B37DD6255C4}" destId="{90C60ADB-BA8F-4AA9-BCEF-44E62CDF9674}" srcOrd="0" destOrd="0" parTransId="{64B93E3B-9B83-459E-BFC2-F0B64B25C852}" sibTransId="{BB309745-EB7B-4382-8E37-00A06AFB313F}"/>
    <dgm:cxn modelId="{B5EDA14E-5E98-4FD9-B37F-92E9B8B36203}" srcId="{90C60ADB-BA8F-4AA9-BCEF-44E62CDF9674}" destId="{A009B5A9-38D2-4954-BBC4-BE2CB18CD151}" srcOrd="0" destOrd="0" parTransId="{72EF31BD-3F01-4ED6-8123-7497C39585A6}" sibTransId="{18FE593C-1140-4D84-9020-89CF7C3B51D0}"/>
    <dgm:cxn modelId="{6ECB7656-5144-4595-ADBC-1BB9005C29B0}" srcId="{18A06C42-2050-4508-AC7E-C20B555838E8}" destId="{157BBB7E-E2B9-4685-9924-09CF7D50EE2F}" srcOrd="1" destOrd="0" parTransId="{B34D0C75-617A-41BA-AFA4-B1414E0BE11B}" sibTransId="{4445F6AD-9242-4B2C-B152-69493531C2AC}"/>
    <dgm:cxn modelId="{25D17A7B-6146-4469-ADC7-C7A8A27C5995}" srcId="{18A06C42-2050-4508-AC7E-C20B555838E8}" destId="{AC21E035-F7B0-4A77-991E-D58BDB557746}" srcOrd="0" destOrd="0" parTransId="{DEC5C63C-70A3-4C9B-97A8-3313ABF938BE}" sibTransId="{0A0DBE99-1D1F-4118-A0B3-68479288A859}"/>
    <dgm:cxn modelId="{EA4BCA8D-00D7-4B84-BEDD-A4EB1F0EEA1B}" srcId="{4952813F-764B-4560-B453-3B37DD6255C4}" destId="{18A06C42-2050-4508-AC7E-C20B555838E8}" srcOrd="1" destOrd="0" parTransId="{B5A656EA-39DB-4506-B84B-10B5733DC2CC}" sibTransId="{F254D378-571A-4B17-B801-9FDDAC0B281C}"/>
    <dgm:cxn modelId="{E9415695-0113-4A46-B317-14181E0BFD4C}" type="presOf" srcId="{18A06C42-2050-4508-AC7E-C20B555838E8}" destId="{247E10E7-AD91-48BF-97D6-C953185E6CE3}" srcOrd="1" destOrd="0" presId="urn:microsoft.com/office/officeart/2005/8/layout/list1"/>
    <dgm:cxn modelId="{1D8BB79E-CD09-4481-BCF9-87DF66DDED28}" type="presOf" srcId="{90C60ADB-BA8F-4AA9-BCEF-44E62CDF9674}" destId="{9F8C7408-4389-4F08-AF30-DD0DF65EF955}" srcOrd="0" destOrd="0" presId="urn:microsoft.com/office/officeart/2005/8/layout/list1"/>
    <dgm:cxn modelId="{3B9639C9-7567-43F4-989D-F334466CF5E2}" type="presOf" srcId="{4952813F-764B-4560-B453-3B37DD6255C4}" destId="{A430186F-5F1B-48BD-9089-4643FA6B2262}" srcOrd="0" destOrd="0" presId="urn:microsoft.com/office/officeart/2005/8/layout/list1"/>
    <dgm:cxn modelId="{CCB327CE-62E4-4029-9B44-D797CBB5C21D}" type="presOf" srcId="{18A06C42-2050-4508-AC7E-C20B555838E8}" destId="{E2920B12-5C96-4CD8-ACD3-D683B918135F}" srcOrd="0" destOrd="0" presId="urn:microsoft.com/office/officeart/2005/8/layout/list1"/>
    <dgm:cxn modelId="{CEE1D3CF-A1FB-4C48-856E-E6F61DFF15C7}" type="presOf" srcId="{90C60ADB-BA8F-4AA9-BCEF-44E62CDF9674}" destId="{66FB1A4C-2679-498F-A1DD-CC2634F022E8}" srcOrd="1" destOrd="0" presId="urn:microsoft.com/office/officeart/2005/8/layout/list1"/>
    <dgm:cxn modelId="{B5167ED5-CE9C-42D4-8726-0602F4776278}" type="presOf" srcId="{A009B5A9-38D2-4954-BBC4-BE2CB18CD151}" destId="{251038C5-9C04-4E26-95A9-3E595ECA0A73}" srcOrd="0" destOrd="0" presId="urn:microsoft.com/office/officeart/2005/8/layout/list1"/>
    <dgm:cxn modelId="{510BE03B-9ECF-416F-BF8E-561C36CECBFC}" type="presParOf" srcId="{A430186F-5F1B-48BD-9089-4643FA6B2262}" destId="{EFD2084F-F52C-4880-8662-EDE1CF6CCF92}" srcOrd="0" destOrd="0" presId="urn:microsoft.com/office/officeart/2005/8/layout/list1"/>
    <dgm:cxn modelId="{AF3884C5-62F9-4EF5-8ABB-B5A68FCFCAA2}" type="presParOf" srcId="{EFD2084F-F52C-4880-8662-EDE1CF6CCF92}" destId="{9F8C7408-4389-4F08-AF30-DD0DF65EF955}" srcOrd="0" destOrd="0" presId="urn:microsoft.com/office/officeart/2005/8/layout/list1"/>
    <dgm:cxn modelId="{82DF315D-1167-4E9D-AC2F-373321C531CE}" type="presParOf" srcId="{EFD2084F-F52C-4880-8662-EDE1CF6CCF92}" destId="{66FB1A4C-2679-498F-A1DD-CC2634F022E8}" srcOrd="1" destOrd="0" presId="urn:microsoft.com/office/officeart/2005/8/layout/list1"/>
    <dgm:cxn modelId="{A79C9D87-E64C-4EC6-946C-A14ECCC59037}" type="presParOf" srcId="{A430186F-5F1B-48BD-9089-4643FA6B2262}" destId="{72A5C7E5-9726-493D-9D96-171A6E5A2572}" srcOrd="1" destOrd="0" presId="urn:microsoft.com/office/officeart/2005/8/layout/list1"/>
    <dgm:cxn modelId="{239E6A5A-0E78-46EF-A624-27E9CD1949D7}" type="presParOf" srcId="{A430186F-5F1B-48BD-9089-4643FA6B2262}" destId="{251038C5-9C04-4E26-95A9-3E595ECA0A73}" srcOrd="2" destOrd="0" presId="urn:microsoft.com/office/officeart/2005/8/layout/list1"/>
    <dgm:cxn modelId="{743DE100-B888-4D55-AF9F-10AD2F3FA2F9}" type="presParOf" srcId="{A430186F-5F1B-48BD-9089-4643FA6B2262}" destId="{BED47646-3AA3-4470-8F0C-2EB45A22181D}" srcOrd="3" destOrd="0" presId="urn:microsoft.com/office/officeart/2005/8/layout/list1"/>
    <dgm:cxn modelId="{EF2D03C4-CA1B-4A04-87C4-3C016F7F22E9}" type="presParOf" srcId="{A430186F-5F1B-48BD-9089-4643FA6B2262}" destId="{7F682471-E230-483B-BD03-831FDC43494A}" srcOrd="4" destOrd="0" presId="urn:microsoft.com/office/officeart/2005/8/layout/list1"/>
    <dgm:cxn modelId="{B9188DA7-2EED-4F06-BF8E-2FE54B32AB6D}" type="presParOf" srcId="{7F682471-E230-483B-BD03-831FDC43494A}" destId="{E2920B12-5C96-4CD8-ACD3-D683B918135F}" srcOrd="0" destOrd="0" presId="urn:microsoft.com/office/officeart/2005/8/layout/list1"/>
    <dgm:cxn modelId="{FE99E3F8-14FA-4BF7-B62A-BD75606A96C1}" type="presParOf" srcId="{7F682471-E230-483B-BD03-831FDC43494A}" destId="{247E10E7-AD91-48BF-97D6-C953185E6CE3}" srcOrd="1" destOrd="0" presId="urn:microsoft.com/office/officeart/2005/8/layout/list1"/>
    <dgm:cxn modelId="{B7FF189B-EC18-4CE3-B36B-EFC904048468}" type="presParOf" srcId="{A430186F-5F1B-48BD-9089-4643FA6B2262}" destId="{179A1584-68EB-400F-A77D-4AF7739ACBEC}" srcOrd="5" destOrd="0" presId="urn:microsoft.com/office/officeart/2005/8/layout/list1"/>
    <dgm:cxn modelId="{EB3D2C41-B026-414D-8AD3-161CF5FEF246}" type="presParOf" srcId="{A430186F-5F1B-48BD-9089-4643FA6B2262}" destId="{B88F7112-B5B8-4F65-8CB5-0F6710F99EAE}"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1038C5-9C04-4E26-95A9-3E595ECA0A73}">
      <dsp:nvSpPr>
        <dsp:cNvPr id="0" name=""/>
        <dsp:cNvSpPr/>
      </dsp:nvSpPr>
      <dsp:spPr>
        <a:xfrm>
          <a:off x="0" y="351331"/>
          <a:ext cx="7886700" cy="15876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2096" tIns="437388" rIns="612096" bIns="149352" numCol="1" spcCol="1270" anchor="t" anchorCtr="0">
          <a:noAutofit/>
        </a:bodyPr>
        <a:lstStyle/>
        <a:p>
          <a:pPr marL="228600" lvl="1" indent="-228600" algn="l" defTabSz="933450">
            <a:lnSpc>
              <a:spcPct val="90000"/>
            </a:lnSpc>
            <a:spcBef>
              <a:spcPct val="0"/>
            </a:spcBef>
            <a:spcAft>
              <a:spcPct val="15000"/>
            </a:spcAft>
            <a:buChar char="•"/>
          </a:pPr>
          <a:r>
            <a:rPr lang="nl-BE" sz="2100" kern="1200" dirty="0"/>
            <a:t>Jh10:27-30</a:t>
          </a:r>
        </a:p>
        <a:p>
          <a:pPr marL="228600" lvl="1" indent="-228600" algn="l" defTabSz="933450">
            <a:lnSpc>
              <a:spcPct val="90000"/>
            </a:lnSpc>
            <a:spcBef>
              <a:spcPct val="0"/>
            </a:spcBef>
            <a:spcAft>
              <a:spcPct val="15000"/>
            </a:spcAft>
            <a:buChar char="•"/>
          </a:pPr>
          <a:r>
            <a:rPr lang="nl-BE" sz="2100" kern="1200" dirty="0"/>
            <a:t>Rm8:38-39</a:t>
          </a:r>
        </a:p>
        <a:p>
          <a:pPr marL="228600" lvl="1" indent="-228600" algn="l" defTabSz="933450">
            <a:lnSpc>
              <a:spcPct val="90000"/>
            </a:lnSpc>
            <a:spcBef>
              <a:spcPct val="0"/>
            </a:spcBef>
            <a:spcAft>
              <a:spcPct val="15000"/>
            </a:spcAft>
            <a:buChar char="•"/>
          </a:pPr>
          <a:r>
            <a:rPr lang="nl-BE" sz="2100" kern="1200" dirty="0"/>
            <a:t>Fp1:6</a:t>
          </a:r>
        </a:p>
      </dsp:txBody>
      <dsp:txXfrm>
        <a:off x="0" y="351331"/>
        <a:ext cx="7886700" cy="1587600"/>
      </dsp:txXfrm>
    </dsp:sp>
    <dsp:sp modelId="{66FB1A4C-2679-498F-A1DD-CC2634F022E8}">
      <dsp:nvSpPr>
        <dsp:cNvPr id="0" name=""/>
        <dsp:cNvSpPr/>
      </dsp:nvSpPr>
      <dsp:spPr>
        <a:xfrm>
          <a:off x="394335" y="41371"/>
          <a:ext cx="5520690" cy="61992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8669" tIns="0" rIns="208669" bIns="0" numCol="1" spcCol="1270" anchor="ctr" anchorCtr="0">
          <a:noAutofit/>
        </a:bodyPr>
        <a:lstStyle/>
        <a:p>
          <a:pPr marL="0" lvl="0" indent="0" algn="l" defTabSz="933450">
            <a:lnSpc>
              <a:spcPct val="90000"/>
            </a:lnSpc>
            <a:spcBef>
              <a:spcPct val="0"/>
            </a:spcBef>
            <a:spcAft>
              <a:spcPct val="35000"/>
            </a:spcAft>
            <a:buNone/>
          </a:pPr>
          <a:r>
            <a:rPr lang="nl-BE" sz="2100" kern="1200" dirty="0"/>
            <a:t>Calvinisme</a:t>
          </a:r>
        </a:p>
      </dsp:txBody>
      <dsp:txXfrm>
        <a:off x="424597" y="71633"/>
        <a:ext cx="5460166" cy="559396"/>
      </dsp:txXfrm>
    </dsp:sp>
    <dsp:sp modelId="{B88F7112-B5B8-4F65-8CB5-0F6710F99EAE}">
      <dsp:nvSpPr>
        <dsp:cNvPr id="0" name=""/>
        <dsp:cNvSpPr/>
      </dsp:nvSpPr>
      <dsp:spPr>
        <a:xfrm>
          <a:off x="0" y="2362291"/>
          <a:ext cx="7886700" cy="1223775"/>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2096" tIns="437388" rIns="612096" bIns="149352" numCol="1" spcCol="1270" anchor="t" anchorCtr="0">
          <a:noAutofit/>
        </a:bodyPr>
        <a:lstStyle/>
        <a:p>
          <a:pPr marL="228600" lvl="1" indent="-228600" algn="l" defTabSz="933450">
            <a:lnSpc>
              <a:spcPct val="90000"/>
            </a:lnSpc>
            <a:spcBef>
              <a:spcPct val="0"/>
            </a:spcBef>
            <a:spcAft>
              <a:spcPct val="15000"/>
            </a:spcAft>
            <a:buChar char="•"/>
          </a:pPr>
          <a:r>
            <a:rPr lang="nl-BE" sz="2100" kern="1200" dirty="0"/>
            <a:t>Hb3:12-14</a:t>
          </a:r>
        </a:p>
        <a:p>
          <a:pPr marL="228600" lvl="1" indent="-228600" algn="l" defTabSz="933450">
            <a:lnSpc>
              <a:spcPct val="90000"/>
            </a:lnSpc>
            <a:spcBef>
              <a:spcPct val="0"/>
            </a:spcBef>
            <a:spcAft>
              <a:spcPct val="15000"/>
            </a:spcAft>
            <a:buChar char="•"/>
          </a:pPr>
          <a:r>
            <a:rPr lang="nl-BE" sz="2100" kern="1200" dirty="0"/>
            <a:t>Hb10:26-27</a:t>
          </a:r>
        </a:p>
      </dsp:txBody>
      <dsp:txXfrm>
        <a:off x="0" y="2362291"/>
        <a:ext cx="7886700" cy="1223775"/>
      </dsp:txXfrm>
    </dsp:sp>
    <dsp:sp modelId="{247E10E7-AD91-48BF-97D6-C953185E6CE3}">
      <dsp:nvSpPr>
        <dsp:cNvPr id="0" name=""/>
        <dsp:cNvSpPr/>
      </dsp:nvSpPr>
      <dsp:spPr>
        <a:xfrm>
          <a:off x="394335" y="2052331"/>
          <a:ext cx="5520690" cy="61992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8669" tIns="0" rIns="208669" bIns="0" numCol="1" spcCol="1270" anchor="ctr" anchorCtr="0">
          <a:noAutofit/>
        </a:bodyPr>
        <a:lstStyle/>
        <a:p>
          <a:pPr marL="0" lvl="0" indent="0" algn="l" defTabSz="933450">
            <a:lnSpc>
              <a:spcPct val="90000"/>
            </a:lnSpc>
            <a:spcBef>
              <a:spcPct val="0"/>
            </a:spcBef>
            <a:spcAft>
              <a:spcPct val="35000"/>
            </a:spcAft>
            <a:buNone/>
          </a:pPr>
          <a:r>
            <a:rPr lang="nl-BE" sz="2100" kern="1200" dirty="0" err="1"/>
            <a:t>Arminianisme</a:t>
          </a:r>
          <a:endParaRPr lang="nl-BE" sz="2100" kern="1200" dirty="0"/>
        </a:p>
      </dsp:txBody>
      <dsp:txXfrm>
        <a:off x="424597" y="2082593"/>
        <a:ext cx="5460166"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438180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083073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82932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68731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967024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12497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086728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4230754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41888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4095124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213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368280415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4775595" y="607220"/>
            <a:ext cx="3738610" cy="2630900"/>
          </a:xfrm>
          <a:noFill/>
        </p:spPr>
        <p:txBody>
          <a:bodyPr>
            <a:normAutofit/>
          </a:bodyPr>
          <a:lstStyle/>
          <a:p>
            <a:pPr algn="l"/>
            <a:r>
              <a:rPr lang="nl-BE" sz="4100" dirty="0"/>
              <a:t>Eeuwig leven</a:t>
            </a:r>
          </a:p>
        </p:txBody>
      </p:sp>
      <p:sp>
        <p:nvSpPr>
          <p:cNvPr id="3" name="Ondertitel 2"/>
          <p:cNvSpPr>
            <a:spLocks noGrp="1"/>
          </p:cNvSpPr>
          <p:nvPr>
            <p:ph type="subTitle" idx="1"/>
          </p:nvPr>
        </p:nvSpPr>
        <p:spPr>
          <a:xfrm>
            <a:off x="4775595" y="3393370"/>
            <a:ext cx="3738610" cy="1714408"/>
          </a:xfrm>
          <a:noFill/>
        </p:spPr>
        <p:txBody>
          <a:bodyPr>
            <a:normAutofit/>
          </a:bodyPr>
          <a:lstStyle/>
          <a:p>
            <a:pPr algn="l"/>
            <a:r>
              <a:rPr lang="nl-BE" dirty="0"/>
              <a:t>dr. Raymond R. Hausoul</a:t>
            </a:r>
          </a:p>
        </p:txBody>
      </p:sp>
      <p:pic>
        <p:nvPicPr>
          <p:cNvPr id="4" name="Picture 2" descr="Afbeelding met overdekt, persoon, zwart-wit&#10;&#10;Door AI gegenereerde inhoud is mogelijk onjuist."/>
          <p:cNvPicPr>
            <a:picLocks noChangeAspect="1" noChangeArrowheads="1"/>
          </p:cNvPicPr>
          <p:nvPr/>
        </p:nvPicPr>
        <p:blipFill rotWithShape="1">
          <a:blip r:embed="rId2">
            <a:extLst>
              <a:ext uri="{28A0092B-C50C-407E-A947-70E740481C1C}">
                <a14:useLocalDpi xmlns:a14="http://schemas.microsoft.com/office/drawing/2010/main" val="0"/>
              </a:ext>
            </a:extLst>
          </a:blip>
          <a:srcRect l="35488" r="9344" b="2"/>
          <a:stretch>
            <a:fillRect/>
          </a:stretch>
        </p:blipFill>
        <p:spPr bwMode="auto">
          <a:xfrm>
            <a:off x="20" y="10"/>
            <a:ext cx="4504114"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err="1"/>
              <a:t>Apostolicum</a:t>
            </a:r>
            <a:endParaRPr lang="nl-BE" dirty="0"/>
          </a:p>
        </p:txBody>
      </p:sp>
      <p:sp>
        <p:nvSpPr>
          <p:cNvPr id="3" name="Tijdelijke aanduiding voor inhoud 2"/>
          <p:cNvSpPr>
            <a:spLocks noGrp="1"/>
          </p:cNvSpPr>
          <p:nvPr>
            <p:ph idx="1"/>
          </p:nvPr>
        </p:nvSpPr>
        <p:spPr/>
        <p:txBody>
          <a:bodyPr>
            <a:normAutofit fontScale="77500" lnSpcReduction="20000"/>
          </a:bodyPr>
          <a:lstStyle/>
          <a:p>
            <a:pPr marL="109728" indent="0" algn="ctr">
              <a:buNone/>
            </a:pPr>
            <a:r>
              <a:rPr lang="nl-BE" dirty="0"/>
              <a:t>Ik geloof God de Vader, de Almachtige, Schepper van hemel en aarde.</a:t>
            </a:r>
          </a:p>
          <a:p>
            <a:pPr marL="109728" indent="0" algn="ctr">
              <a:buNone/>
            </a:pPr>
            <a:r>
              <a:rPr lang="nl-BE" dirty="0"/>
              <a:t>En Jezus Christus, zijn eniggeboren Zoon, onze Heer.</a:t>
            </a:r>
          </a:p>
          <a:p>
            <a:pPr marL="109728" indent="0" algn="ctr">
              <a:buNone/>
            </a:pPr>
            <a:r>
              <a:rPr lang="nl-BE" dirty="0"/>
              <a:t>Die ontvangen is van de heilige Geest, geboren uit de maagd Maria.</a:t>
            </a:r>
          </a:p>
          <a:p>
            <a:pPr marL="109728" indent="0" algn="ctr">
              <a:buNone/>
            </a:pPr>
            <a:r>
              <a:rPr lang="nl-BE" dirty="0"/>
              <a:t>Die geleden heeft. Onder Pontius Pilatus, is gekruisigd, gestorven en begraven.</a:t>
            </a:r>
          </a:p>
          <a:p>
            <a:pPr marL="109728" indent="0" algn="ctr">
              <a:buNone/>
            </a:pPr>
            <a:r>
              <a:rPr lang="nl-BE" dirty="0"/>
              <a:t>Op de derde dag opgestaan uit de doden.</a:t>
            </a:r>
          </a:p>
          <a:p>
            <a:pPr marL="109728" indent="0" algn="ctr">
              <a:buNone/>
            </a:pPr>
            <a:r>
              <a:rPr lang="nl-BE" dirty="0"/>
              <a:t>Opgevaren naar de hemel, en zit aan de rechterhand van God, de almachtige Vader.</a:t>
            </a:r>
          </a:p>
          <a:p>
            <a:pPr marL="109728" indent="0" algn="ctr">
              <a:buNone/>
            </a:pPr>
            <a:r>
              <a:rPr lang="nl-BE" dirty="0"/>
              <a:t>Vandaar zal Hij komen om te oordelen de levenden en de doden.</a:t>
            </a:r>
          </a:p>
          <a:p>
            <a:pPr marL="109728" indent="0" algn="ctr">
              <a:buNone/>
            </a:pPr>
            <a:r>
              <a:rPr lang="nl-BE" dirty="0"/>
              <a:t>Ik geloof de heilige Geest.</a:t>
            </a:r>
          </a:p>
          <a:p>
            <a:pPr marL="109728" indent="0" algn="ctr">
              <a:buNone/>
            </a:pPr>
            <a:r>
              <a:rPr lang="nl-BE" dirty="0"/>
              <a:t>Ik geloof (in) een heilige, algemene, christelijke kerk, de gemeenschap van de heiligen.</a:t>
            </a:r>
          </a:p>
          <a:p>
            <a:pPr marL="109728" indent="0" algn="ctr">
              <a:buNone/>
            </a:pPr>
            <a:r>
              <a:rPr lang="nl-BE" dirty="0"/>
              <a:t>De vergeving van de zonden.</a:t>
            </a:r>
          </a:p>
          <a:p>
            <a:pPr marL="109728" indent="0" algn="ctr">
              <a:buNone/>
            </a:pPr>
            <a:r>
              <a:rPr lang="nl-BE" dirty="0"/>
              <a:t>De opstanding van het lichaam</a:t>
            </a:r>
          </a:p>
          <a:p>
            <a:pPr marL="109728" indent="0" algn="ctr">
              <a:buNone/>
            </a:pPr>
            <a:r>
              <a:rPr lang="nl-BE" b="1" dirty="0"/>
              <a:t>in een eeuwig leven</a:t>
            </a:r>
            <a:r>
              <a:rPr lang="nl-BE" dirty="0"/>
              <a:t>.</a:t>
            </a:r>
          </a:p>
        </p:txBody>
      </p:sp>
    </p:spTree>
    <p:extLst>
      <p:ext uri="{BB962C8B-B14F-4D97-AF65-F5344CB8AC3E}">
        <p14:creationId xmlns:p14="http://schemas.microsoft.com/office/powerpoint/2010/main" val="3895543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Aurelius Augustinus</a:t>
            </a:r>
          </a:p>
        </p:txBody>
      </p:sp>
      <p:sp>
        <p:nvSpPr>
          <p:cNvPr id="3" name="Tijdelijke aanduiding voor inhoud 2"/>
          <p:cNvSpPr>
            <a:spLocks noGrp="1"/>
          </p:cNvSpPr>
          <p:nvPr>
            <p:ph idx="1"/>
          </p:nvPr>
        </p:nvSpPr>
        <p:spPr>
          <a:xfrm>
            <a:off x="457200" y="1874520"/>
            <a:ext cx="6563072" cy="3604260"/>
          </a:xfrm>
        </p:spPr>
        <p:txBody>
          <a:bodyPr>
            <a:normAutofit/>
          </a:bodyPr>
          <a:lstStyle/>
          <a:p>
            <a:pPr marL="109728" indent="0">
              <a:buNone/>
            </a:pPr>
            <a:r>
              <a:rPr lang="nl-BE" sz="2200" dirty="0"/>
              <a:t>‘Wij geloven in “de opstanding van het lichaam”, die wordt verwacht in Christus ... Hoe vindt die opstanding van het lichaam plaats? Het is onvolledig om te denken dat dit op dezelfde manier als bij Lazarus gebeurt. Om dat te voorkomen, wordt toegevoegd: “in het eeuwige leven”.</a:t>
            </a:r>
            <a:br>
              <a:rPr lang="nl-BE" sz="2200" dirty="0"/>
            </a:br>
            <a:r>
              <a:rPr lang="nl-BE" sz="2200" dirty="0"/>
              <a:t>God herschept je! God bewaart en houdt je! God brengt je veilig tot zichzelf; Hem die het Leven is voor eeuwig. Amen’ (</a:t>
            </a:r>
            <a:r>
              <a:rPr lang="nl-BE" sz="2200" i="1" dirty="0"/>
              <a:t>De </a:t>
            </a:r>
            <a:r>
              <a:rPr lang="nl-BE" sz="2200" i="1" dirty="0" err="1"/>
              <a:t>Symbolo</a:t>
            </a:r>
            <a:r>
              <a:rPr lang="nl-BE" sz="2200" i="1" dirty="0"/>
              <a:t> ad </a:t>
            </a:r>
            <a:r>
              <a:rPr lang="nl-BE" sz="2200" i="1" dirty="0" err="1"/>
              <a:t>Catechumenos</a:t>
            </a:r>
            <a:r>
              <a:rPr lang="nl-BE" sz="2200" dirty="0"/>
              <a:t> 17).</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689100"/>
            <a:ext cx="1860550" cy="2333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7341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err="1"/>
              <a:t>Nicea</a:t>
            </a:r>
            <a:r>
              <a:rPr lang="nl-BE" dirty="0"/>
              <a:t>-Constantinopel</a:t>
            </a:r>
          </a:p>
        </p:txBody>
      </p:sp>
      <p:sp>
        <p:nvSpPr>
          <p:cNvPr id="3" name="Tijdelijke aanduiding voor inhoud 2"/>
          <p:cNvSpPr>
            <a:spLocks noGrp="1"/>
          </p:cNvSpPr>
          <p:nvPr>
            <p:ph idx="1"/>
          </p:nvPr>
        </p:nvSpPr>
        <p:spPr/>
        <p:txBody>
          <a:bodyPr>
            <a:noAutofit/>
          </a:bodyPr>
          <a:lstStyle/>
          <a:p>
            <a:pPr marL="109728" indent="0">
              <a:buNone/>
            </a:pPr>
            <a:r>
              <a:rPr lang="nl-BE" sz="1600" dirty="0"/>
              <a:t>Ik geloof in één God de almachtige Vader. Schepper van hemel en aarde, van al wat zichtbaar en onzichtbaar is. En in één Heer, Jezus Christus, eniggeboren Zoon van God, vóór alle tijden geboren uit de Vader. God uit God, licht uit licht, ware God uit de ware God. Geboren, niet geschapen, één in wezen met de Vader, en door wie alles geschapen is. Hij is voor ons, mensen, en omwille van ons heil uit de hemel neergedaald. Hij heeft het vlees aangenomen door de heilige Geest uit de maagd Maria en is mens geworden. Hij werd voor ons gekruisigd, Hij heeft geleden onder Pontius Pilatus en is begraven. Hij is verrezen op de derde dag, volgens de Schriften. Hij is opgevaren ten hemel: zit aan de rechterhand van de Vader. Hij zal wederkomen in heerlijkheid om te oordelen levenden en doden en aan zijn rijk komt geen einde. Ik geloof in de heilige Geest die Heer is en het leven geeft die voortkomt uit de Vader en de Zoon; die met de Vader en de Zoon tezamen wordt aanbeden en verheerlijkt; die gesproken heeft door de profeten. Ik geloof in de ene, heilige, algemene en apostolische kerk. Ik belijd één doopsel tot vergeving van de zonden. </a:t>
            </a:r>
            <a:r>
              <a:rPr lang="nl-BE" sz="1600" b="1" dirty="0"/>
              <a:t>Ik verwacht de opstanding van de doden en het leven in het komend rijk.</a:t>
            </a:r>
            <a:r>
              <a:rPr lang="nl-BE" sz="1600" dirty="0"/>
              <a:t> Amen.</a:t>
            </a:r>
          </a:p>
        </p:txBody>
      </p:sp>
    </p:spTree>
    <p:extLst>
      <p:ext uri="{BB962C8B-B14F-4D97-AF65-F5344CB8AC3E}">
        <p14:creationId xmlns:p14="http://schemas.microsoft.com/office/powerpoint/2010/main" val="2145487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FFC361-BF52-DC50-7C9D-0F77609C2A7A}"/>
              </a:ext>
            </a:extLst>
          </p:cNvPr>
          <p:cNvSpPr>
            <a:spLocks noGrp="1"/>
          </p:cNvSpPr>
          <p:nvPr>
            <p:ph type="title"/>
          </p:nvPr>
        </p:nvSpPr>
        <p:spPr/>
        <p:txBody>
          <a:bodyPr/>
          <a:lstStyle/>
          <a:p>
            <a:r>
              <a:rPr lang="nl-BE" dirty="0"/>
              <a:t>Geloofszekerheid?</a:t>
            </a:r>
            <a:endParaRPr lang="nl-NL" dirty="0"/>
          </a:p>
        </p:txBody>
      </p:sp>
      <p:sp>
        <p:nvSpPr>
          <p:cNvPr id="3" name="Tijdelijke aanduiding voor inhoud 2">
            <a:extLst>
              <a:ext uri="{FF2B5EF4-FFF2-40B4-BE49-F238E27FC236}">
                <a16:creationId xmlns:a16="http://schemas.microsoft.com/office/drawing/2014/main" id="{D78CCB03-3CC6-86AF-23CC-91E112F9B366}"/>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2375119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Westminster Confessie</a:t>
            </a:r>
          </a:p>
        </p:txBody>
      </p:sp>
      <p:sp>
        <p:nvSpPr>
          <p:cNvPr id="3" name="Tijdelijke aanduiding voor inhoud 2"/>
          <p:cNvSpPr>
            <a:spLocks noGrp="1"/>
          </p:cNvSpPr>
          <p:nvPr>
            <p:ph idx="1"/>
          </p:nvPr>
        </p:nvSpPr>
        <p:spPr>
          <a:xfrm>
            <a:off x="457200" y="1874520"/>
            <a:ext cx="5915000" cy="3604260"/>
          </a:xfrm>
        </p:spPr>
        <p:txBody>
          <a:bodyPr>
            <a:normAutofit/>
          </a:bodyPr>
          <a:lstStyle/>
          <a:p>
            <a:pPr marL="109728" indent="0">
              <a:buNone/>
            </a:pPr>
            <a:r>
              <a:rPr lang="nl-BE" sz="2400" dirty="0"/>
              <a:t>‘Degenen die God in zijn Geliefde aannam, daadwerkelijk riep en door zijn Geest heiligde, kunnen noch helemaal noch definitief uit de positie van genade vallen, maar zullen zeker tot aan het einde daarin volharden en eeuwig zalig worden’ (17.1).</a:t>
            </a:r>
          </a:p>
        </p:txBody>
      </p:sp>
      <p:pic>
        <p:nvPicPr>
          <p:cNvPr id="1026" name="Picture 2" descr="https://www.olivetree.com/store/images40/4228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1633364"/>
            <a:ext cx="2513856" cy="3770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2095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BE" dirty="0"/>
              <a:t>Twee stromingen met Bijbelteksten</a:t>
            </a:r>
          </a:p>
        </p:txBody>
      </p:sp>
      <p:graphicFrame>
        <p:nvGraphicFramePr>
          <p:cNvPr id="4" name="Tijdelijke aanduiding voor inhoud 3"/>
          <p:cNvGraphicFramePr>
            <a:graphicFrameLocks noGrp="1"/>
          </p:cNvGraphicFramePr>
          <p:nvPr>
            <p:ph idx="1"/>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752721"/>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428</TotalTime>
  <Words>555</Words>
  <Application>Microsoft Office PowerPoint</Application>
  <PresentationFormat>Diavoorstelling (16:10)</PresentationFormat>
  <Paragraphs>30</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Office 2013 - 2022 Thema</vt:lpstr>
      <vt:lpstr>Eeuwig leven</vt:lpstr>
      <vt:lpstr>Apostolicum</vt:lpstr>
      <vt:lpstr>Aurelius Augustinus</vt:lpstr>
      <vt:lpstr>Nicea-Constantinopel</vt:lpstr>
      <vt:lpstr>Geloofszekerheid?</vt:lpstr>
      <vt:lpstr>Westminster Confessie</vt:lpstr>
      <vt:lpstr>Twee stromingen met Bijbelteksten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243</cp:revision>
  <dcterms:created xsi:type="dcterms:W3CDTF">2019-09-04T13:46:42Z</dcterms:created>
  <dcterms:modified xsi:type="dcterms:W3CDTF">2025-10-13T14:17:01Z</dcterms:modified>
</cp:coreProperties>
</file>